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AB81-8DD8-8842-862D-048C890D04FA}" type="datetimeFigureOut">
              <a:rPr lang="en-US" smtClean="0"/>
              <a:pPr/>
              <a:t>10/6/13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8" y="0"/>
            <a:ext cx="6395715" cy="6985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36" y="0"/>
            <a:ext cx="693788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76" y="0"/>
            <a:ext cx="2635720" cy="6895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46" y="23542"/>
            <a:ext cx="5551539" cy="6834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5" y="-1"/>
            <a:ext cx="5297688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75" y="0"/>
            <a:ext cx="54423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" y="1820640"/>
            <a:ext cx="9056317" cy="2691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93850"/>
            <a:ext cx="66040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93726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00250"/>
            <a:ext cx="8534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93" y="35216"/>
            <a:ext cx="4647158" cy="68227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81100"/>
            <a:ext cx="8991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2" y="-1"/>
            <a:ext cx="5475980" cy="6908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5" y="0"/>
            <a:ext cx="5371730" cy="6867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" y="0"/>
            <a:ext cx="7998087" cy="682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3" y="0"/>
            <a:ext cx="8854297" cy="5141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11" y="-122392"/>
            <a:ext cx="4043015" cy="7187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66" y="0"/>
            <a:ext cx="4100950" cy="6909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0</Words>
  <Application>Microsoft Macintosh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University of Wisconsin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Cliff Rodgers</dc:creator>
  <cp:lastModifiedBy>Cliff Rodgers</cp:lastModifiedBy>
  <cp:revision>22</cp:revision>
  <dcterms:created xsi:type="dcterms:W3CDTF">2013-10-06T16:04:54Z</dcterms:created>
  <dcterms:modified xsi:type="dcterms:W3CDTF">2013-10-06T18:55:21Z</dcterms:modified>
</cp:coreProperties>
</file>